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9E0"/>
    <a:srgbClr val="020D7B"/>
    <a:srgbClr val="022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effectLst>
            <a:glow rad="127000">
              <a:schemeClr val="tx1"/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glow rad="127000">
              <a:schemeClr val="bg1"/>
            </a:glo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Bytes of Exploration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509963"/>
            <a:ext cx="8791575" cy="1747837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BY LINDSEY TRUONG, LARSEN VALLECILLO, AND CRYSTALYNNE PHAM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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was late at night. </a:t>
            </a:r>
          </a:p>
          <a:p>
            <a:pPr marL="0" indent="0">
              <a:buNone/>
            </a:pPr>
            <a:r>
              <a:rPr lang="en-US" dirty="0"/>
              <a:t>Too late for anyone to be thinking straight. </a:t>
            </a:r>
          </a:p>
          <a:p>
            <a:pPr marL="0" indent="0">
              <a:buNone/>
            </a:pPr>
            <a:r>
              <a:rPr lang="en-US" dirty="0"/>
              <a:t>But there the player was </a:t>
            </a:r>
            <a:r>
              <a:rPr lang="en-US" dirty="0" smtClean="0"/>
              <a:t>scrolling </a:t>
            </a:r>
            <a:r>
              <a:rPr lang="en-US" dirty="0"/>
              <a:t>through the internet, bored.</a:t>
            </a:r>
          </a:p>
          <a:p>
            <a:pPr marL="0" indent="0">
              <a:buNone/>
            </a:pPr>
            <a:r>
              <a:rPr lang="en-US" dirty="0"/>
              <a:t>A pop up appeared on the screen. </a:t>
            </a:r>
            <a:r>
              <a:rPr lang="en-US" dirty="0" smtClean="0"/>
              <a:t>Persistent </a:t>
            </a:r>
            <a:r>
              <a:rPr lang="en-US" dirty="0"/>
              <a:t>in its bright text to get the player to click.</a:t>
            </a:r>
          </a:p>
          <a:p>
            <a:pPr marL="0" indent="0">
              <a:buNone/>
            </a:pPr>
            <a:r>
              <a:rPr lang="en-US" dirty="0"/>
              <a:t>The player considered it for a few seconds. Passing like minutes in their sleep addled brain.</a:t>
            </a:r>
          </a:p>
          <a:p>
            <a:pPr marL="0" indent="0">
              <a:buNone/>
            </a:pPr>
            <a:r>
              <a:rPr lang="en-US" dirty="0"/>
              <a:t>Clicking on it, the game only posed one question.</a:t>
            </a:r>
          </a:p>
          <a:p>
            <a:pPr marL="0" indent="0">
              <a:buNone/>
            </a:pPr>
            <a:r>
              <a:rPr lang="en-US" dirty="0"/>
              <a:t>Would you like to play?</a:t>
            </a:r>
          </a:p>
          <a:p>
            <a:pPr marL="0" indent="0">
              <a:buNone/>
            </a:pPr>
            <a:r>
              <a:rPr lang="en-US" dirty="0"/>
              <a:t>They clicked yes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Ability to save your progress</a:t>
            </a:r>
          </a:p>
          <a:p>
            <a:r>
              <a:rPr lang="en-US" dirty="0" smtClean="0"/>
              <a:t>You can enter in a name, else you can get a random one from a list of 100 names</a:t>
            </a:r>
          </a:p>
          <a:p>
            <a:r>
              <a:rPr lang="en-US" dirty="0" smtClean="0"/>
              <a:t>Fight 100 different enemies</a:t>
            </a:r>
            <a:endParaRPr lang="en-US" dirty="0"/>
          </a:p>
          <a:p>
            <a:r>
              <a:rPr lang="en-US" dirty="0" smtClean="0"/>
              <a:t>Use various ways to attack enemies</a:t>
            </a:r>
          </a:p>
          <a:p>
            <a:pPr lvl="1"/>
            <a:r>
              <a:rPr lang="en-US" dirty="0" smtClean="0"/>
              <a:t>Fight</a:t>
            </a:r>
          </a:p>
          <a:p>
            <a:pPr lvl="2"/>
            <a:r>
              <a:rPr lang="en-US" dirty="0" smtClean="0"/>
              <a:t>Physical</a:t>
            </a:r>
          </a:p>
          <a:p>
            <a:pPr lvl="2"/>
            <a:r>
              <a:rPr lang="en-US" smtClean="0"/>
              <a:t>Magic</a:t>
            </a:r>
            <a:endParaRPr lang="en-US" dirty="0" smtClean="0"/>
          </a:p>
          <a:p>
            <a:pPr lvl="1"/>
            <a:r>
              <a:rPr lang="en-US" dirty="0" smtClean="0"/>
              <a:t>Defend</a:t>
            </a:r>
          </a:p>
          <a:p>
            <a:pPr lvl="1"/>
            <a:r>
              <a:rPr lang="en-US" dirty="0" smtClean="0"/>
              <a:t>Skill</a:t>
            </a:r>
          </a:p>
          <a:p>
            <a:pPr lvl="1"/>
            <a:r>
              <a:rPr lang="en-US" dirty="0" smtClean="0"/>
              <a:t>Enemy</a:t>
            </a:r>
          </a:p>
          <a:p>
            <a:pPr lvl="1"/>
            <a:r>
              <a:rPr lang="en-US" dirty="0" smtClean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9574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to a shop to buy and sell items</a:t>
            </a:r>
          </a:p>
          <a:p>
            <a:r>
              <a:rPr lang="en-US" dirty="0" smtClean="0"/>
              <a:t>Different classes and skills</a:t>
            </a:r>
          </a:p>
        </p:txBody>
      </p:sp>
    </p:spTree>
    <p:extLst>
      <p:ext uri="{BB962C8B-B14F-4D97-AF65-F5344CB8AC3E}">
        <p14:creationId xmlns:p14="http://schemas.microsoft.com/office/powerpoint/2010/main" val="12154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Archer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Shatter Arrow</a:t>
            </a:r>
          </a:p>
          <a:p>
            <a:r>
              <a:rPr lang="en-US" dirty="0" smtClean="0"/>
              <a:t>Sprint</a:t>
            </a:r>
          </a:p>
          <a:p>
            <a:r>
              <a:rPr lang="en-US" dirty="0" smtClean="0"/>
              <a:t>Fire Arrow</a:t>
            </a:r>
          </a:p>
          <a:p>
            <a:r>
              <a:rPr lang="en-US" dirty="0" smtClean="0"/>
              <a:t>Arrow Storm</a:t>
            </a:r>
          </a:p>
          <a:p>
            <a:r>
              <a:rPr lang="en-US" dirty="0" smtClean="0"/>
              <a:t>Ice Arrow</a:t>
            </a:r>
          </a:p>
        </p:txBody>
      </p:sp>
    </p:spTree>
    <p:extLst>
      <p:ext uri="{BB962C8B-B14F-4D97-AF65-F5344CB8AC3E}">
        <p14:creationId xmlns:p14="http://schemas.microsoft.com/office/powerpoint/2010/main" val="275632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BESERKER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</a:t>
            </a:r>
            <a:r>
              <a:rPr lang="en-US" dirty="0"/>
              <a:t> </a:t>
            </a:r>
            <a:r>
              <a:rPr lang="en-US" dirty="0" smtClean="0"/>
              <a:t>Slam</a:t>
            </a:r>
          </a:p>
          <a:p>
            <a:r>
              <a:rPr lang="en-US" dirty="0" smtClean="0"/>
              <a:t>Charge</a:t>
            </a:r>
          </a:p>
          <a:p>
            <a:r>
              <a:rPr lang="en-US" dirty="0" smtClean="0"/>
              <a:t>Rage</a:t>
            </a:r>
          </a:p>
          <a:p>
            <a:r>
              <a:rPr lang="en-US" dirty="0" smtClean="0"/>
              <a:t>Blood Lust</a:t>
            </a:r>
          </a:p>
        </p:txBody>
      </p:sp>
    </p:spTree>
    <p:extLst>
      <p:ext uri="{BB962C8B-B14F-4D97-AF65-F5344CB8AC3E}">
        <p14:creationId xmlns:p14="http://schemas.microsoft.com/office/powerpoint/2010/main" val="283215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KNIGHT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Heavy Slam</a:t>
            </a:r>
          </a:p>
          <a:p>
            <a:r>
              <a:rPr lang="en-US" dirty="0" smtClean="0"/>
              <a:t>Call Horse</a:t>
            </a:r>
          </a:p>
          <a:p>
            <a:r>
              <a:rPr lang="en-US" dirty="0" smtClean="0"/>
              <a:t>Bulk Up</a:t>
            </a:r>
          </a:p>
        </p:txBody>
      </p:sp>
    </p:spTree>
    <p:extLst>
      <p:ext uri="{BB962C8B-B14F-4D97-AF65-F5344CB8AC3E}">
        <p14:creationId xmlns:p14="http://schemas.microsoft.com/office/powerpoint/2010/main" val="27769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MAGE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 Ball</a:t>
            </a:r>
          </a:p>
          <a:p>
            <a:r>
              <a:rPr lang="en-US" dirty="0" smtClean="0"/>
              <a:t>Hail</a:t>
            </a:r>
          </a:p>
          <a:p>
            <a:r>
              <a:rPr lang="en-US" dirty="0" smtClean="0"/>
              <a:t>Lightning</a:t>
            </a:r>
          </a:p>
          <a:p>
            <a:r>
              <a:rPr lang="en-US" dirty="0" smtClean="0"/>
              <a:t>Tsunami</a:t>
            </a:r>
          </a:p>
          <a:p>
            <a:r>
              <a:rPr lang="en-US" dirty="0" smtClean="0"/>
              <a:t>Call Mother Nature</a:t>
            </a:r>
          </a:p>
        </p:txBody>
      </p:sp>
    </p:spTree>
    <p:extLst>
      <p:ext uri="{BB962C8B-B14F-4D97-AF65-F5344CB8AC3E}">
        <p14:creationId xmlns:p14="http://schemas.microsoft.com/office/powerpoint/2010/main" val="41488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ustom 2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202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Trebuchet MS</vt:lpstr>
      <vt:lpstr>Tw Cen MT</vt:lpstr>
      <vt:lpstr>Wingdings</vt:lpstr>
      <vt:lpstr>Circuit</vt:lpstr>
      <vt:lpstr>Bytes of Exploration</vt:lpstr>
      <vt:lpstr> STORY</vt:lpstr>
      <vt:lpstr> FEATURES</vt:lpstr>
      <vt:lpstr> FEATURES CONTINUED</vt:lpstr>
      <vt:lpstr> Archer Skills</vt:lpstr>
      <vt:lpstr> BESERKER Skills</vt:lpstr>
      <vt:lpstr> KNIGHT Skills</vt:lpstr>
      <vt:lpstr> MAGE Skills</vt:lpstr>
    </vt:vector>
  </TitlesOfParts>
  <Company>Lewisville ISD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Bytes of Exploration</dc:title>
  <dc:creator>Vallecillo, Larsen</dc:creator>
  <cp:lastModifiedBy>Vallecillo, Larsen</cp:lastModifiedBy>
  <cp:revision>18</cp:revision>
  <dcterms:created xsi:type="dcterms:W3CDTF">2017-05-19T14:05:22Z</dcterms:created>
  <dcterms:modified xsi:type="dcterms:W3CDTF">2017-05-22T14:11:25Z</dcterms:modified>
</cp:coreProperties>
</file>